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205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A5BC-EF30-48A7-9080-691A8B7444F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A0E5-691C-42A5-924E-EB1E5E4B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4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715951" y="2121263"/>
            <a:ext cx="10058400" cy="5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57362" y="2198092"/>
            <a:ext cx="9956397" cy="56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219252"/>
            <a:ext cx="6858000" cy="9462024"/>
            <a:chOff x="0" y="219252"/>
            <a:chExt cx="6858000" cy="9462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16000" contrast="22000"/>
                      </a14:imgEffect>
                    </a14:imgLayer>
                  </a14:imgProps>
                </a:ext>
              </a:extLst>
            </a:blip>
            <a:srcRect l="19206" t="20179" r="51587"/>
            <a:stretch/>
          </p:blipFill>
          <p:spPr>
            <a:xfrm>
              <a:off x="1310485" y="463092"/>
              <a:ext cx="5547515" cy="85282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219252"/>
              <a:ext cx="1652055" cy="3323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Lane 1: DNA Marker</a:t>
              </a:r>
            </a:p>
            <a:p>
              <a:r>
                <a:rPr lang="en-US" sz="1400" dirty="0"/>
                <a:t>2. A. White</a:t>
              </a:r>
            </a:p>
            <a:p>
              <a:r>
                <a:rPr lang="en-US" sz="1400" dirty="0"/>
                <a:t>3. C. Reynolds</a:t>
              </a:r>
            </a:p>
            <a:p>
              <a:r>
                <a:rPr lang="en-US" sz="1400" dirty="0"/>
                <a:t>4. A. Straub</a:t>
              </a:r>
            </a:p>
            <a:p>
              <a:r>
                <a:rPr lang="en-US" sz="1400" dirty="0"/>
                <a:t>5. D. </a:t>
              </a:r>
              <a:r>
                <a:rPr lang="en-US" sz="1400" dirty="0" err="1"/>
                <a:t>Randles</a:t>
              </a:r>
              <a:endParaRPr lang="en-US" sz="1400" dirty="0"/>
            </a:p>
            <a:p>
              <a:r>
                <a:rPr lang="en-US" sz="1400" dirty="0"/>
                <a:t>6. </a:t>
              </a:r>
              <a:r>
                <a:rPr lang="en-US" sz="1400" dirty="0" err="1"/>
                <a:t>AM.Kordeleski</a:t>
              </a:r>
              <a:endParaRPr lang="en-US" sz="1400" dirty="0"/>
            </a:p>
            <a:p>
              <a:r>
                <a:rPr lang="en-US" sz="1400" dirty="0"/>
                <a:t>7. </a:t>
              </a:r>
              <a:r>
                <a:rPr lang="en-US" sz="1400" dirty="0" err="1"/>
                <a:t>E.Good</a:t>
              </a:r>
              <a:endParaRPr lang="en-US" sz="1400" dirty="0"/>
            </a:p>
            <a:p>
              <a:r>
                <a:rPr lang="en-US" sz="1400" dirty="0"/>
                <a:t>8.A. </a:t>
              </a:r>
              <a:r>
                <a:rPr lang="en-US" sz="1400" dirty="0" err="1"/>
                <a:t>Weilant</a:t>
              </a:r>
              <a:endParaRPr lang="en-US" sz="1400" dirty="0"/>
            </a:p>
            <a:p>
              <a:r>
                <a:rPr lang="en-US" sz="1400" dirty="0"/>
                <a:t>9. P. Perez</a:t>
              </a:r>
            </a:p>
            <a:p>
              <a:r>
                <a:rPr lang="en-US" sz="1400" dirty="0"/>
                <a:t>10. S. Ali</a:t>
              </a:r>
            </a:p>
            <a:p>
              <a:r>
                <a:rPr lang="en-US" sz="1400" dirty="0"/>
                <a:t>11. A. Weber</a:t>
              </a:r>
            </a:p>
            <a:p>
              <a:r>
                <a:rPr lang="en-US" sz="1400" dirty="0"/>
                <a:t>12. N. </a:t>
              </a:r>
              <a:r>
                <a:rPr lang="en-US" sz="1400" dirty="0" err="1"/>
                <a:t>Alotaibi</a:t>
              </a:r>
              <a:endParaRPr lang="en-US" sz="1400" dirty="0"/>
            </a:p>
            <a:p>
              <a:r>
                <a:rPr lang="en-US" sz="1400" dirty="0"/>
                <a:t>13. L. Hughes</a:t>
              </a:r>
            </a:p>
            <a:p>
              <a:r>
                <a:rPr lang="en-US" sz="1400" dirty="0"/>
                <a:t>14. N. </a:t>
              </a:r>
              <a:r>
                <a:rPr lang="en-US" sz="1400" dirty="0" err="1"/>
                <a:t>Alnujaidi</a:t>
              </a:r>
              <a:endParaRPr lang="en-US" sz="1400" dirty="0"/>
            </a:p>
            <a:p>
              <a:r>
                <a:rPr lang="en-US" sz="1400" dirty="0"/>
                <a:t>15. DNA Marker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457617" y="3765250"/>
              <a:ext cx="572188" cy="96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5" idx="3"/>
            </p:cNvCxnSpPr>
            <p:nvPr/>
          </p:nvCxnSpPr>
          <p:spPr>
            <a:xfrm flipH="1" flipV="1">
              <a:off x="1564721" y="3992757"/>
              <a:ext cx="465084" cy="1103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6" idx="3"/>
            </p:cNvCxnSpPr>
            <p:nvPr/>
          </p:nvCxnSpPr>
          <p:spPr>
            <a:xfrm flipH="1" flipV="1">
              <a:off x="1553737" y="4184036"/>
              <a:ext cx="535584" cy="2102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6585" y="4723989"/>
              <a:ext cx="403438" cy="119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594827" y="6022456"/>
              <a:ext cx="462373" cy="1090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527024" y="6702944"/>
              <a:ext cx="503179" cy="99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59902" y="7623281"/>
              <a:ext cx="572703" cy="963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384521" y="7975938"/>
              <a:ext cx="654122" cy="929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20181" y="3621791"/>
              <a:ext cx="5806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10,000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6248" y="3861952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8,000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5264" y="4053231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6,000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6248" y="4534279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4,000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2316" y="5872581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2,000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6354" y="6540834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1,500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56248" y="7441500"/>
              <a:ext cx="54053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1, 000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6545" y="7849452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900</a:t>
              </a:r>
            </a:p>
          </p:txBody>
        </p:sp>
        <p:cxnSp>
          <p:nvCxnSpPr>
            <p:cNvPr id="22" name="Straight Connector 21"/>
            <p:cNvCxnSpPr>
              <a:endCxn id="23" idx="3"/>
            </p:cNvCxnSpPr>
            <p:nvPr/>
          </p:nvCxnSpPr>
          <p:spPr>
            <a:xfrm flipH="1" flipV="1">
              <a:off x="1569328" y="4394323"/>
              <a:ext cx="528971" cy="2366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60855" y="4263518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5,000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03380" y="5090762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3,000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1711853" y="5233570"/>
              <a:ext cx="403438" cy="119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538782" y="7203027"/>
              <a:ext cx="503179" cy="99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98112" y="7040917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1,200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7445" y="8257404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800</a:t>
              </a:r>
            </a:p>
          </p:txBody>
        </p:sp>
        <p:cxnSp>
          <p:nvCxnSpPr>
            <p:cNvPr id="29" name="Straight Connector 28"/>
            <p:cNvCxnSpPr>
              <a:endCxn id="28" idx="3"/>
            </p:cNvCxnSpPr>
            <p:nvPr/>
          </p:nvCxnSpPr>
          <p:spPr>
            <a:xfrm flipH="1">
              <a:off x="1498517" y="8322366"/>
              <a:ext cx="511078" cy="658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99272" y="8515370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700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1475585" y="8590451"/>
              <a:ext cx="511078" cy="658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3898927" y="7732330"/>
              <a:ext cx="960120" cy="7253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67200" y="7350278"/>
              <a:ext cx="14296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PCR Products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55" y="9034945"/>
              <a:ext cx="6566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particular gel ran too far and the products are the faint bands at the bottom of the gel.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200" y="489065"/>
              <a:ext cx="470834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1    2    3     4       5     6      7      8      9    10    11   12   13    14   15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09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-6199" y="-31120"/>
            <a:ext cx="6918063" cy="9836750"/>
            <a:chOff x="-6199" y="-31120"/>
            <a:chExt cx="6918063" cy="9836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8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47857" t="19947" r="30219" b="2169"/>
            <a:stretch/>
          </p:blipFill>
          <p:spPr>
            <a:xfrm>
              <a:off x="1698171" y="669472"/>
              <a:ext cx="4572000" cy="9136158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H="1" flipV="1">
              <a:off x="1634456" y="3699406"/>
              <a:ext cx="572188" cy="967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endCxn id="14" idx="3"/>
            </p:cNvCxnSpPr>
            <p:nvPr/>
          </p:nvCxnSpPr>
          <p:spPr>
            <a:xfrm flipH="1" flipV="1">
              <a:off x="1702259" y="3883401"/>
              <a:ext cx="501151" cy="1467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5" idx="3"/>
            </p:cNvCxnSpPr>
            <p:nvPr/>
          </p:nvCxnSpPr>
          <p:spPr>
            <a:xfrm flipH="1" flipV="1">
              <a:off x="1702259" y="4103109"/>
              <a:ext cx="535584" cy="2102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807910" y="4732890"/>
              <a:ext cx="403438" cy="119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1677673" y="5889626"/>
              <a:ext cx="462373" cy="1090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34456" y="6493852"/>
              <a:ext cx="503179" cy="99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551778" y="7396080"/>
              <a:ext cx="572703" cy="963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497176" y="7610195"/>
              <a:ext cx="654122" cy="929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97020" y="3555947"/>
              <a:ext cx="5806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10,000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3786" y="3752596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8,000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3786" y="3972304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6,000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7573" y="4543180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4,000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5162" y="5739751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2,000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93786" y="6331742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1,500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48124" y="7214299"/>
              <a:ext cx="54053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1, 000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69200" y="7483709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900</a:t>
              </a:r>
            </a:p>
          </p:txBody>
        </p:sp>
        <p:cxnSp>
          <p:nvCxnSpPr>
            <p:cNvPr id="22" name="Straight Connector 21"/>
            <p:cNvCxnSpPr>
              <a:endCxn id="23" idx="3"/>
            </p:cNvCxnSpPr>
            <p:nvPr/>
          </p:nvCxnSpPr>
          <p:spPr>
            <a:xfrm flipH="1" flipV="1">
              <a:off x="1677673" y="4306530"/>
              <a:ext cx="528971" cy="2366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69200" y="4175725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5,000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3399" y="5014194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3,000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1751872" y="5157002"/>
              <a:ext cx="403438" cy="119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630368" y="7004784"/>
              <a:ext cx="503179" cy="99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89698" y="6842674"/>
              <a:ext cx="508473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1,200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29296" y="7844640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800</a:t>
              </a:r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>
            <a:xfrm flipH="1">
              <a:off x="1630368" y="7909602"/>
              <a:ext cx="511078" cy="658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208141" y="8073856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700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584454" y="8148937"/>
              <a:ext cx="511078" cy="658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97464" y="8367808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600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1573777" y="8442889"/>
              <a:ext cx="511078" cy="658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08141" y="8606036"/>
              <a:ext cx="40107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500</a:t>
              </a:r>
            </a:p>
          </p:txBody>
        </p:sp>
        <p:cxnSp>
          <p:nvCxnSpPr>
            <p:cNvPr id="40" name="Straight Connector 39"/>
            <p:cNvCxnSpPr>
              <a:endCxn id="39" idx="3"/>
            </p:cNvCxnSpPr>
            <p:nvPr/>
          </p:nvCxnSpPr>
          <p:spPr>
            <a:xfrm flipH="1">
              <a:off x="1609213" y="8715784"/>
              <a:ext cx="508473" cy="210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83589" y="852865"/>
              <a:ext cx="389722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1      2      3       4      5        6      7      8      9      10      11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6199" y="-31120"/>
              <a:ext cx="1984646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Lane 1: DNA Marker</a:t>
              </a:r>
            </a:p>
            <a:p>
              <a:r>
                <a:rPr lang="en-US" sz="1600" dirty="0"/>
                <a:t>2. M. </a:t>
              </a:r>
              <a:r>
                <a:rPr lang="en-US" sz="1600" dirty="0" err="1"/>
                <a:t>VanDenBossche</a:t>
              </a:r>
              <a:endParaRPr lang="en-US" sz="1600" dirty="0"/>
            </a:p>
            <a:p>
              <a:r>
                <a:rPr lang="en-US" sz="1600" dirty="0"/>
                <a:t>3. T. </a:t>
              </a:r>
              <a:r>
                <a:rPr lang="en-US" sz="1600" dirty="0" err="1"/>
                <a:t>Greathouse</a:t>
              </a:r>
              <a:endParaRPr lang="en-US" sz="1600" dirty="0"/>
            </a:p>
            <a:p>
              <a:r>
                <a:rPr lang="en-US" sz="1600" dirty="0"/>
                <a:t>4. M. </a:t>
              </a:r>
              <a:r>
                <a:rPr lang="en-US" sz="1600" dirty="0" err="1"/>
                <a:t>DeGarmo</a:t>
              </a:r>
              <a:endParaRPr lang="en-US" sz="1600" dirty="0"/>
            </a:p>
            <a:p>
              <a:r>
                <a:rPr lang="en-US" sz="1600" dirty="0"/>
                <a:t>5. E. Powell</a:t>
              </a:r>
            </a:p>
            <a:p>
              <a:r>
                <a:rPr lang="en-US" sz="1600" dirty="0"/>
                <a:t>6. C. Wagner</a:t>
              </a:r>
            </a:p>
            <a:p>
              <a:r>
                <a:rPr lang="en-US" sz="1600" dirty="0"/>
                <a:t>7. K. </a:t>
              </a:r>
              <a:r>
                <a:rPr lang="en-US" sz="1600" dirty="0" err="1"/>
                <a:t>Clapsaddle</a:t>
              </a:r>
              <a:endParaRPr lang="en-US" sz="1600" dirty="0"/>
            </a:p>
            <a:p>
              <a:r>
                <a:rPr lang="en-US" sz="1600" dirty="0"/>
                <a:t>8. L. Wolff</a:t>
              </a:r>
            </a:p>
            <a:p>
              <a:r>
                <a:rPr lang="en-US" sz="1600" dirty="0"/>
                <a:t>9. A. </a:t>
              </a:r>
              <a:r>
                <a:rPr lang="en-US" sz="1600" dirty="0" err="1"/>
                <a:t>Radi</a:t>
              </a:r>
              <a:endParaRPr lang="en-US" sz="1600" dirty="0"/>
            </a:p>
            <a:p>
              <a:r>
                <a:rPr lang="en-US" sz="1600" dirty="0"/>
                <a:t>10. A. Peppers </a:t>
              </a:r>
            </a:p>
            <a:p>
              <a:r>
                <a:rPr lang="en-US" sz="1600" dirty="0"/>
                <a:t>11. DNA Marker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21264" y="7444244"/>
              <a:ext cx="9906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PCR Product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5457317" y="7703188"/>
              <a:ext cx="812854" cy="5115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97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204</Words>
  <Application>Microsoft Office PowerPoint</Application>
  <PresentationFormat>Custom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Natalie</cp:lastModifiedBy>
  <cp:revision>10</cp:revision>
  <dcterms:created xsi:type="dcterms:W3CDTF">2017-06-13T18:37:05Z</dcterms:created>
  <dcterms:modified xsi:type="dcterms:W3CDTF">2017-06-13T19:29:32Z</dcterms:modified>
</cp:coreProperties>
</file>